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86889" autoAdjust="0"/>
  </p:normalViewPr>
  <p:slideViewPr>
    <p:cSldViewPr snapToGrid="0">
      <p:cViewPr varScale="1">
        <p:scale>
          <a:sx n="74" d="100"/>
          <a:sy n="74" d="100"/>
        </p:scale>
        <p:origin x="89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2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nothing new about messaging.</a:t>
            </a:r>
            <a:r>
              <a:rPr lang="en-US" baseline="0" dirty="0"/>
              <a:t> As long as humans have been able to speak, and then write, humans have used messaging to solve problems.</a:t>
            </a:r>
          </a:p>
          <a:p>
            <a:endParaRPr lang="en-US" baseline="0" dirty="0"/>
          </a:p>
          <a:p>
            <a:r>
              <a:rPr lang="en-US" baseline="0" dirty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 &amp; 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and 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8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9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768402"/>
            <a:ext cx="6858000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Messaging with Metaphors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558781"/>
            <a:ext cx="6858000" cy="2438897"/>
          </a:xfrm>
        </p:spPr>
        <p:txBody>
          <a:bodyPr>
            <a:normAutofit/>
          </a:bodyPr>
          <a:lstStyle/>
          <a:p>
            <a:r>
              <a:rPr lang="en-US" sz="3000" dirty="0"/>
              <a:t>Jimmy Bogard</a:t>
            </a:r>
          </a:p>
          <a:p>
            <a:r>
              <a:rPr lang="en-US" sz="3000" dirty="0"/>
              <a:t>@</a:t>
            </a:r>
            <a:r>
              <a:rPr lang="en-US" sz="3000" dirty="0" err="1"/>
              <a:t>jbogard</a:t>
            </a:r>
            <a:endParaRPr lang="en-US" sz="3000" dirty="0"/>
          </a:p>
          <a:p>
            <a:r>
              <a:rPr lang="en-US" sz="3000" dirty="0"/>
              <a:t>jimmybogard.com</a:t>
            </a:r>
          </a:p>
          <a:p>
            <a:r>
              <a:rPr lang="en-US" sz="3000" dirty="0"/>
              <a:t>github.com/</a:t>
            </a:r>
            <a:r>
              <a:rPr lang="en-US" sz="3000" dirty="0" err="1"/>
              <a:t>jbogard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3250057" cy="2128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87" y="3484615"/>
            <a:ext cx="3117608" cy="224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/>
              <a:t>Failure is a special case</a:t>
            </a:r>
          </a:p>
          <a:p>
            <a:endParaRPr lang="en-US" dirty="0"/>
          </a:p>
          <a:p>
            <a:r>
              <a:rPr lang="en-US" dirty="0"/>
              <a:t>Compensate accordingly</a:t>
            </a:r>
          </a:p>
          <a:p>
            <a:endParaRPr lang="en-US" dirty="0"/>
          </a:p>
          <a:p>
            <a:r>
              <a:rPr lang="en-US" dirty="0"/>
              <a:t>Non-durable asynchronous message to highlight uncertainty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“2013-09-01”,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&amp; </a:t>
            </a:r>
            <a:r>
              <a:rPr lang="en-US" dirty="0" err="1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8" y="3360217"/>
            <a:ext cx="3000375" cy="2100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9300" y="2442704"/>
            <a:ext cx="1629697" cy="1305233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172635" y="3489842"/>
            <a:ext cx="2367116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72638" y="4927580"/>
            <a:ext cx="1113503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&amp; non-durable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125269"/>
            <a:ext cx="3000375" cy="210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60" y="3747592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5665" y="2287846"/>
            <a:ext cx="1600200" cy="383459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50363" y="2327192"/>
            <a:ext cx="1109815" cy="17820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21017" y="3902797"/>
            <a:ext cx="2160638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065712" y="4225534"/>
            <a:ext cx="1272047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7121017" y="5060542"/>
            <a:ext cx="789038" cy="309716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&amp; Request-reply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8" y="3455503"/>
            <a:ext cx="3000375" cy="2100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1422" y="2545943"/>
            <a:ext cx="1460090" cy="619433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10610" y="2809722"/>
            <a:ext cx="1156943" cy="923464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57887" y="3600455"/>
            <a:ext cx="2595716" cy="442451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157886" y="3733188"/>
            <a:ext cx="1091380" cy="1710814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Publish-subscribe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3" y="2125269"/>
            <a:ext cx="3000375" cy="210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60" y="3909825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8292" y="2287847"/>
            <a:ext cx="2131142" cy="19172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298294" y="2383710"/>
            <a:ext cx="1378975" cy="1725562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7121017" y="4529599"/>
            <a:ext cx="1452716" cy="98814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&amp;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60" y="3688599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4047" y="2221479"/>
            <a:ext cx="1769806" cy="4129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76399" y="2427956"/>
            <a:ext cx="781434" cy="13273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13639" y="3818335"/>
            <a:ext cx="1836174" cy="504786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113642" y="4297488"/>
            <a:ext cx="1032387" cy="1006405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</p:sld>
</file>

<file path=ppt/theme/theme1.xml><?xml version="1.0" encoding="utf-8"?>
<a:theme xmlns:a="http://schemas.openxmlformats.org/drawingml/2006/main" name="Messaging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saging" id="{0AD009DE-18A0-4CD5-B2AC-26ACF6D5403D}" vid="{D5A6605D-A4A1-40C6-9736-C4C3AAA625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20494</TotalTime>
  <Words>704</Words>
  <Application>Microsoft Office PowerPoint</Application>
  <PresentationFormat>Widescreen</PresentationFormat>
  <Paragraphs>275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Mensch</vt:lpstr>
      <vt:lpstr>SENTA Schreibmaschine</vt:lpstr>
      <vt:lpstr>Messaging</vt:lpstr>
      <vt:lpstr>Messaging with Metaphors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Jimmy Bogard</cp:lastModifiedBy>
  <cp:revision>70</cp:revision>
  <dcterms:created xsi:type="dcterms:W3CDTF">2013-05-31T19:54:51Z</dcterms:created>
  <dcterms:modified xsi:type="dcterms:W3CDTF">2017-11-08T10:27:31Z</dcterms:modified>
</cp:coreProperties>
</file>